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61" r:id="rId5"/>
    <p:sldId id="257" r:id="rId6"/>
    <p:sldId id="259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83C52-4689-4FE6-BEDF-0D935AFDD007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9ECDB-9DA2-48DF-8469-6BA14E96EB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4365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83C52-4689-4FE6-BEDF-0D935AFDD007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9ECDB-9DA2-48DF-8469-6BA14E96EB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3158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83C52-4689-4FE6-BEDF-0D935AFDD007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9ECDB-9DA2-48DF-8469-6BA14E96EB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267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83C52-4689-4FE6-BEDF-0D935AFDD007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9ECDB-9DA2-48DF-8469-6BA14E96EB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794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83C52-4689-4FE6-BEDF-0D935AFDD007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9ECDB-9DA2-48DF-8469-6BA14E96EB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7194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83C52-4689-4FE6-BEDF-0D935AFDD007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9ECDB-9DA2-48DF-8469-6BA14E96EB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9447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83C52-4689-4FE6-BEDF-0D935AFDD007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9ECDB-9DA2-48DF-8469-6BA14E96EB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419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83C52-4689-4FE6-BEDF-0D935AFDD007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9ECDB-9DA2-48DF-8469-6BA14E96EB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1686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83C52-4689-4FE6-BEDF-0D935AFDD007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9ECDB-9DA2-48DF-8469-6BA14E96EB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261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83C52-4689-4FE6-BEDF-0D935AFDD007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9ECDB-9DA2-48DF-8469-6BA14E96EB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1463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83C52-4689-4FE6-BEDF-0D935AFDD007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9ECDB-9DA2-48DF-8469-6BA14E96EB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359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83C52-4689-4FE6-BEDF-0D935AFDD007}" type="datetimeFigureOut">
              <a:rPr lang="pt-BR" smtClean="0"/>
              <a:t>03/05/2024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9ECDB-9DA2-48DF-8469-6BA14E96EB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57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87D224F0-399C-49BD-8EE6-CE3ECF24176C}"/>
              </a:ext>
            </a:extLst>
          </p:cNvPr>
          <p:cNvSpPr txBox="1"/>
          <p:nvPr/>
        </p:nvSpPr>
        <p:spPr>
          <a:xfrm>
            <a:off x="1806606" y="2989747"/>
            <a:ext cx="5726097" cy="584775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  <a:p>
            <a:pPr algn="ctr"/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(em caixa alta, centralizado  e com até 15 palavras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B28472F-5242-F134-B4DB-B72BA46F1C96}"/>
              </a:ext>
            </a:extLst>
          </p:cNvPr>
          <p:cNvSpPr txBox="1"/>
          <p:nvPr/>
        </p:nvSpPr>
        <p:spPr>
          <a:xfrm>
            <a:off x="2558249" y="6193694"/>
            <a:ext cx="6417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Nome por extenso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4B3A6FB-8FDC-18FC-8AD7-A521515BB579}"/>
              </a:ext>
            </a:extLst>
          </p:cNvPr>
          <p:cNvSpPr txBox="1"/>
          <p:nvPr/>
        </p:nvSpPr>
        <p:spPr>
          <a:xfrm>
            <a:off x="2522738" y="5627002"/>
            <a:ext cx="8868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Eixo temático: 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declarar o eixo selecionado para apresentação </a:t>
            </a:r>
          </a:p>
        </p:txBody>
      </p:sp>
    </p:spTree>
    <p:extLst>
      <p:ext uri="{BB962C8B-B14F-4D97-AF65-F5344CB8AC3E}">
        <p14:creationId xmlns:p14="http://schemas.microsoft.com/office/powerpoint/2010/main" val="2950910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87D224F0-399C-49BD-8EE6-CE3ECF24176C}"/>
              </a:ext>
            </a:extLst>
          </p:cNvPr>
          <p:cNvSpPr txBox="1"/>
          <p:nvPr/>
        </p:nvSpPr>
        <p:spPr>
          <a:xfrm>
            <a:off x="3217583" y="1248983"/>
            <a:ext cx="2570657" cy="461665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175B6BE-6C81-788E-1046-F2B767D0E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da sua introdução.</a:t>
            </a:r>
          </a:p>
          <a:p>
            <a:pPr algn="just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20 a 24.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176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87D224F0-399C-49BD-8EE6-CE3ECF24176C}"/>
              </a:ext>
            </a:extLst>
          </p:cNvPr>
          <p:cNvSpPr txBox="1"/>
          <p:nvPr/>
        </p:nvSpPr>
        <p:spPr>
          <a:xfrm>
            <a:off x="3000652" y="1267882"/>
            <a:ext cx="2240712" cy="461665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3A3B4D-72E6-5160-F2A1-7589EA968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Insira aqui o 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9529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87D224F0-399C-49BD-8EE6-CE3ECF24176C}"/>
              </a:ext>
            </a:extLst>
          </p:cNvPr>
          <p:cNvSpPr txBox="1"/>
          <p:nvPr/>
        </p:nvSpPr>
        <p:spPr>
          <a:xfrm>
            <a:off x="2936290" y="1276760"/>
            <a:ext cx="2985654" cy="461665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F83BA1-EE5F-9869-18F9-E147B8677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Insira aqui o 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2544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87D224F0-399C-49BD-8EE6-CE3ECF24176C}"/>
              </a:ext>
            </a:extLst>
          </p:cNvPr>
          <p:cNvSpPr txBox="1"/>
          <p:nvPr/>
        </p:nvSpPr>
        <p:spPr>
          <a:xfrm>
            <a:off x="3288722" y="1241248"/>
            <a:ext cx="2272238" cy="461665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70BE1F-4174-46C5-3B7D-00F32CA1E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Insira aqui o texto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3721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87D224F0-399C-49BD-8EE6-CE3ECF24176C}"/>
              </a:ext>
            </a:extLst>
          </p:cNvPr>
          <p:cNvSpPr txBox="1"/>
          <p:nvPr/>
        </p:nvSpPr>
        <p:spPr>
          <a:xfrm>
            <a:off x="3519541" y="1259004"/>
            <a:ext cx="2272238" cy="461665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36C2F5-6673-F4A0-3C8C-0D782E0F7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Insira aqui o texto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9928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87D224F0-399C-49BD-8EE6-CE3ECF24176C}"/>
              </a:ext>
            </a:extLst>
          </p:cNvPr>
          <p:cNvSpPr txBox="1"/>
          <p:nvPr/>
        </p:nvSpPr>
        <p:spPr>
          <a:xfrm>
            <a:off x="3723880" y="1241249"/>
            <a:ext cx="2517122" cy="461665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C8C1CA-2E0D-43DC-E92F-65E313D23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1581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66</Words>
  <Application>Microsoft Office PowerPoint</Application>
  <PresentationFormat>Apresentação na tela (4:3)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TÍTULO: RECOMENDAMOS CAIXA ALTA E FONTE ARIAL TAMANHO 57, CENTRALIZADO, NEGRITO.</dc:title>
  <dc:creator>Miracele</dc:creator>
  <cp:lastModifiedBy>Lihsieh Marrero</cp:lastModifiedBy>
  <cp:revision>6</cp:revision>
  <dcterms:created xsi:type="dcterms:W3CDTF">2024-05-03T21:46:58Z</dcterms:created>
  <dcterms:modified xsi:type="dcterms:W3CDTF">2024-05-03T22:40:20Z</dcterms:modified>
</cp:coreProperties>
</file>