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7" r:id="rId2"/>
  </p:sldIdLst>
  <p:sldSz cx="32399288" cy="43200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B29"/>
    <a:srgbClr val="424222"/>
    <a:srgbClr val="986532"/>
    <a:srgbClr val="BE7D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34" autoAdjust="0"/>
    <p:restoredTop sz="94660"/>
  </p:normalViewPr>
  <p:slideViewPr>
    <p:cSldViewPr snapToGrid="0">
      <p:cViewPr>
        <p:scale>
          <a:sx n="40" d="100"/>
          <a:sy n="40" d="100"/>
        </p:scale>
        <p:origin x="-173" y="-4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AFCAA-A1C5-4761-8610-0342F273FAEB}" type="datetimeFigureOut">
              <a:rPr lang="pt-BR" smtClean="0"/>
              <a:t>03/05/2024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DCCD7-0EC1-4916-AA30-CE8A6E5FD4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383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AFCAA-A1C5-4761-8610-0342F273FAEB}" type="datetimeFigureOut">
              <a:rPr lang="pt-BR" smtClean="0"/>
              <a:t>03/05/2024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DCCD7-0EC1-4916-AA30-CE8A6E5FD4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09013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28910440"/>
            <a:ext cx="27944386" cy="9450136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/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75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75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AFCAA-A1C5-4761-8610-0342F273FAEB}" type="datetimeFigureOut">
              <a:rPr lang="pt-BR" smtClean="0"/>
              <a:t>03/05/2024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DCCD7-0EC1-4916-AA30-CE8A6E5FD4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39745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AFCAA-A1C5-4761-8610-0342F273FAEB}" type="datetimeFigureOut">
              <a:rPr lang="pt-BR" smtClean="0"/>
              <a:t>03/05/2024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DCCD7-0EC1-4916-AA30-CE8A6E5FD4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38665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10590160"/>
            <a:ext cx="13706415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5780233"/>
            <a:ext cx="13706415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10590160"/>
            <a:ext cx="13773917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5780233"/>
            <a:ext cx="13773917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AFCAA-A1C5-4761-8610-0342F273FAEB}" type="datetimeFigureOut">
              <a:rPr lang="pt-BR" smtClean="0"/>
              <a:t>03/05/2024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DCCD7-0EC1-4916-AA30-CE8A6E5FD4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42849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AFCAA-A1C5-4761-8610-0342F273FAEB}" type="datetimeFigureOut">
              <a:rPr lang="pt-BR" smtClean="0"/>
              <a:t>03/05/2024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DCCD7-0EC1-4916-AA30-CE8A6E5FD4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3916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AFCAA-A1C5-4761-8610-0342F273FAEB}" type="datetimeFigureOut">
              <a:rPr lang="pt-BR" smtClean="0"/>
              <a:t>03/05/2024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DCCD7-0EC1-4916-AA30-CE8A6E5FD4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874165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6220102"/>
            <a:ext cx="16402140" cy="30700453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AFCAA-A1C5-4761-8610-0342F273FAEB}" type="datetimeFigureOut">
              <a:rPr lang="pt-BR" smtClean="0"/>
              <a:t>03/05/2024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DCCD7-0EC1-4916-AA30-CE8A6E5FD4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0277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20102"/>
            <a:ext cx="16402140" cy="30700453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AFCAA-A1C5-4761-8610-0342F273FAEB}" type="datetimeFigureOut">
              <a:rPr lang="pt-BR" smtClean="0"/>
              <a:t>03/05/2024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DCCD7-0EC1-4916-AA30-CE8A6E5FD4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07230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AFCAA-A1C5-4761-8610-0342F273FAEB}" type="datetimeFigureOut">
              <a:rPr lang="pt-BR" smtClean="0"/>
              <a:t>03/05/2024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DCCD7-0EC1-4916-AA30-CE8A6E5FD4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7714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300034"/>
            <a:ext cx="6986096" cy="3661054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300034"/>
            <a:ext cx="20553298" cy="36610544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AFCAA-A1C5-4761-8610-0342F273FAEB}" type="datetimeFigureOut">
              <a:rPr lang="pt-BR" smtClean="0"/>
              <a:t>03/05/2024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DCCD7-0EC1-4916-AA30-CE8A6E5FD4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018215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DAFCAA-A1C5-4761-8610-0342F273FAEB}" type="datetimeFigureOut">
              <a:rPr lang="pt-BR" smtClean="0"/>
              <a:t>03/05/2024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EDCCD7-0EC1-4916-AA30-CE8A6E5FD4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1649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ixaDeTexto 11">
            <a:extLst>
              <a:ext uri="{FF2B5EF4-FFF2-40B4-BE49-F238E27FC236}">
                <a16:creationId xmlns:a16="http://schemas.microsoft.com/office/drawing/2014/main" id="{992AD38D-39F0-FD19-C60B-92F5875095AF}"/>
              </a:ext>
            </a:extLst>
          </p:cNvPr>
          <p:cNvSpPr txBox="1"/>
          <p:nvPr/>
        </p:nvSpPr>
        <p:spPr>
          <a:xfrm>
            <a:off x="660400" y="4488925"/>
            <a:ext cx="30327600" cy="1837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700" b="1" dirty="0">
                <a:latin typeface="Arial" panose="020B0604020202020204" pitchFamily="34" charset="0"/>
                <a:cs typeface="Arial" panose="020B0604020202020204" pitchFamily="34" charset="0"/>
              </a:rPr>
              <a:t>TÍTULO: RECOMENDAMOS CAIXA ALTA E FONTE ARIAL TAMANHO 57, CENTRALIZADO, NEGRITO.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1A3F7281-128C-D528-E7F3-5671BA9B6FE8}"/>
              </a:ext>
            </a:extLst>
          </p:cNvPr>
          <p:cNvSpPr txBox="1"/>
          <p:nvPr/>
        </p:nvSpPr>
        <p:spPr>
          <a:xfrm>
            <a:off x="1016000" y="6365839"/>
            <a:ext cx="296164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500" b="1" dirty="0">
                <a:latin typeface="Arial" panose="020B0604020202020204" pitchFamily="34" charset="0"/>
                <a:cs typeface="Arial" panose="020B0604020202020204" pitchFamily="34" charset="0"/>
              </a:rPr>
              <a:t>Autores: </a:t>
            </a:r>
            <a:r>
              <a:rPr lang="pt-BR" sz="4500" u="sng" dirty="0">
                <a:latin typeface="Arial" panose="020B0604020202020204" pitchFamily="34" charset="0"/>
                <a:cs typeface="Arial" panose="020B0604020202020204" pitchFamily="34" charset="0"/>
              </a:rPr>
              <a:t>Relator do trabalho sublinhado¹</a:t>
            </a:r>
            <a:r>
              <a:rPr lang="pt-BR" sz="4500" dirty="0">
                <a:latin typeface="Arial" panose="020B0604020202020204" pitchFamily="34" charset="0"/>
                <a:cs typeface="Arial" panose="020B0604020202020204" pitchFamily="34" charset="0"/>
              </a:rPr>
              <a:t>, co-autores²</a:t>
            </a:r>
          </a:p>
          <a:p>
            <a:pPr algn="ctr"/>
            <a:r>
              <a:rPr lang="pt-BR" sz="4500" dirty="0">
                <a:latin typeface="Arial" panose="020B0604020202020204" pitchFamily="34" charset="0"/>
                <a:cs typeface="Arial" panose="020B0604020202020204" pitchFamily="34" charset="0"/>
              </a:rPr>
              <a:t>1-2 Nome da Instituição de Ensino Superior </a:t>
            </a:r>
          </a:p>
          <a:p>
            <a:pPr algn="ctr"/>
            <a:r>
              <a:rPr lang="pt-BR" sz="4500" i="1" dirty="0">
                <a:latin typeface="Arial" panose="020B0604020202020204" pitchFamily="34" charset="0"/>
                <a:cs typeface="Arial" panose="020B0604020202020204" pitchFamily="34" charset="0"/>
              </a:rPr>
              <a:t>E-mail para contato em itálico</a:t>
            </a:r>
          </a:p>
          <a:p>
            <a:pPr algn="ctr"/>
            <a:r>
              <a:rPr lang="pt-BR" sz="4500" b="1" dirty="0">
                <a:latin typeface="Arial" panose="020B0604020202020204" pitchFamily="34" charset="0"/>
                <a:cs typeface="Arial" panose="020B0604020202020204" pitchFamily="34" charset="0"/>
              </a:rPr>
              <a:t>Eixo temático: </a:t>
            </a:r>
            <a:r>
              <a:rPr lang="pt-BR" sz="4500" dirty="0">
                <a:latin typeface="Arial" panose="020B0604020202020204" pitchFamily="34" charset="0"/>
                <a:cs typeface="Arial" panose="020B0604020202020204" pitchFamily="34" charset="0"/>
              </a:rPr>
              <a:t>declarar o eixo selecionado para apresentação 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6916D7ED-C041-222F-B475-C01FE86E121C}"/>
              </a:ext>
            </a:extLst>
          </p:cNvPr>
          <p:cNvSpPr txBox="1"/>
          <p:nvPr/>
        </p:nvSpPr>
        <p:spPr>
          <a:xfrm>
            <a:off x="2190691" y="9439805"/>
            <a:ext cx="5106486" cy="746679"/>
          </a:xfrm>
          <a:prstGeom prst="rect">
            <a:avLst/>
          </a:prstGeom>
          <a:solidFill>
            <a:srgbClr val="005B29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4252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INTRODUÇÃO</a:t>
            </a:r>
            <a:endParaRPr lang="pt-BR" sz="4725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B7825DE9-999D-A390-072F-BC0E5ACD9488}"/>
              </a:ext>
            </a:extLst>
          </p:cNvPr>
          <p:cNvSpPr txBox="1"/>
          <p:nvPr/>
        </p:nvSpPr>
        <p:spPr>
          <a:xfrm>
            <a:off x="2190691" y="19061064"/>
            <a:ext cx="5889592" cy="746679"/>
          </a:xfrm>
          <a:prstGeom prst="rect">
            <a:avLst/>
          </a:prstGeom>
          <a:solidFill>
            <a:srgbClr val="005B29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4252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421445F9-AED6-F0BD-439F-5EFD6DF08B87}"/>
              </a:ext>
            </a:extLst>
          </p:cNvPr>
          <p:cNvSpPr txBox="1"/>
          <p:nvPr/>
        </p:nvSpPr>
        <p:spPr>
          <a:xfrm>
            <a:off x="2529099" y="26882767"/>
            <a:ext cx="10244036" cy="746679"/>
          </a:xfrm>
          <a:prstGeom prst="rect">
            <a:avLst/>
          </a:prstGeom>
          <a:solidFill>
            <a:srgbClr val="005B29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4252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MATERIAL E MÉTODO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904CAFD6-B0E5-8EEF-5DC5-EE2F9CEF00A6}"/>
              </a:ext>
            </a:extLst>
          </p:cNvPr>
          <p:cNvSpPr txBox="1"/>
          <p:nvPr/>
        </p:nvSpPr>
        <p:spPr>
          <a:xfrm>
            <a:off x="17928702" y="9690310"/>
            <a:ext cx="6480105" cy="746679"/>
          </a:xfrm>
          <a:prstGeom prst="rect">
            <a:avLst/>
          </a:prstGeom>
          <a:solidFill>
            <a:srgbClr val="005B29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4252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A92214BB-70F8-EBEC-B4FD-886E1578C307}"/>
              </a:ext>
            </a:extLst>
          </p:cNvPr>
          <p:cNvSpPr txBox="1"/>
          <p:nvPr/>
        </p:nvSpPr>
        <p:spPr>
          <a:xfrm>
            <a:off x="2540902" y="35143997"/>
            <a:ext cx="4291008" cy="601255"/>
          </a:xfrm>
          <a:prstGeom prst="rect">
            <a:avLst/>
          </a:prstGeom>
          <a:solidFill>
            <a:srgbClr val="005B29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3307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REFERÊNCIAS</a:t>
            </a:r>
            <a:endParaRPr lang="pt-BR" sz="1384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265B7B3B-3FD0-7731-551A-55B7BBD0C80A}"/>
              </a:ext>
            </a:extLst>
          </p:cNvPr>
          <p:cNvSpPr txBox="1"/>
          <p:nvPr/>
        </p:nvSpPr>
        <p:spPr>
          <a:xfrm>
            <a:off x="2190691" y="11071304"/>
            <a:ext cx="12799795" cy="1401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4252" dirty="0">
                <a:latin typeface="Arial" panose="020B0604020202020204" pitchFamily="34" charset="0"/>
                <a:cs typeface="Arial" panose="020B0604020202020204" pitchFamily="34" charset="0"/>
              </a:rPr>
              <a:t>Insira aqui o texto da sua introdução.</a:t>
            </a:r>
          </a:p>
          <a:p>
            <a:pPr algn="just"/>
            <a:r>
              <a:rPr lang="pt-BR" sz="4252" dirty="0">
                <a:latin typeface="Arial" panose="020B0604020202020204" pitchFamily="34" charset="0"/>
                <a:cs typeface="Arial" panose="020B0604020202020204" pitchFamily="34" charset="0"/>
              </a:rPr>
              <a:t>Recomendamos a fonte Arial tamanho 20.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E18163B8-0E81-5B37-2AF9-9AD1A8C6002E}"/>
              </a:ext>
            </a:extLst>
          </p:cNvPr>
          <p:cNvSpPr txBox="1"/>
          <p:nvPr/>
        </p:nvSpPr>
        <p:spPr>
          <a:xfrm>
            <a:off x="2190691" y="20293839"/>
            <a:ext cx="12065219" cy="7466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4252" dirty="0">
                <a:latin typeface="Arial" panose="020B0604020202020204" pitchFamily="34" charset="0"/>
                <a:cs typeface="Arial" panose="020B0604020202020204" pitchFamily="34" charset="0"/>
              </a:rPr>
              <a:t>Insira aqui o texto com seus objetivos.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0C09409A-E452-8F85-AFF5-2047EF3F00C9}"/>
              </a:ext>
            </a:extLst>
          </p:cNvPr>
          <p:cNvSpPr txBox="1"/>
          <p:nvPr/>
        </p:nvSpPr>
        <p:spPr>
          <a:xfrm>
            <a:off x="2540902" y="28185127"/>
            <a:ext cx="12370326" cy="1401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4252" dirty="0">
                <a:latin typeface="Arial" panose="020B0604020202020204" pitchFamily="34" charset="0"/>
                <a:cs typeface="Arial" panose="020B0604020202020204" pitchFamily="34" charset="0"/>
              </a:rPr>
              <a:t>Insira aqui o texto do seu material e método.</a:t>
            </a:r>
          </a:p>
          <a:p>
            <a:pPr algn="just"/>
            <a:r>
              <a:rPr lang="pt-BR" sz="4252" dirty="0">
                <a:latin typeface="Arial" panose="020B0604020202020204" pitchFamily="34" charset="0"/>
                <a:cs typeface="Arial" panose="020B0604020202020204" pitchFamily="34" charset="0"/>
              </a:rPr>
              <a:t> Recomendamos a fonte Arial tamanho 20.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30CDB65B-E630-5FFB-360B-A60551D318C6}"/>
              </a:ext>
            </a:extLst>
          </p:cNvPr>
          <p:cNvSpPr txBox="1"/>
          <p:nvPr/>
        </p:nvSpPr>
        <p:spPr>
          <a:xfrm>
            <a:off x="17464194" y="10780884"/>
            <a:ext cx="12065228" cy="2055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4252" dirty="0">
                <a:latin typeface="Arial" panose="020B0604020202020204" pitchFamily="34" charset="0"/>
                <a:cs typeface="Arial" panose="020B0604020202020204" pitchFamily="34" charset="0"/>
              </a:rPr>
              <a:t>Insira aqui o texto com seus resultados. </a:t>
            </a:r>
          </a:p>
          <a:p>
            <a:pPr algn="just"/>
            <a:r>
              <a:rPr lang="pt-BR" sz="4252" dirty="0">
                <a:latin typeface="Arial" panose="020B0604020202020204" pitchFamily="34" charset="0"/>
                <a:cs typeface="Arial" panose="020B0604020202020204" pitchFamily="34" charset="0"/>
              </a:rPr>
              <a:t>Recomendamos a fonte Arial tamanho 20.</a:t>
            </a:r>
          </a:p>
          <a:p>
            <a:pPr algn="just"/>
            <a:r>
              <a:rPr lang="pt-BR" sz="4252" dirty="0">
                <a:latin typeface="Arial" panose="020B0604020202020204" pitchFamily="34" charset="0"/>
                <a:cs typeface="Arial" panose="020B0604020202020204" pitchFamily="34" charset="0"/>
              </a:rPr>
              <a:t>Não erão aceitas figuras.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09655C90-32EF-B72D-59DB-217C63584B25}"/>
              </a:ext>
            </a:extLst>
          </p:cNvPr>
          <p:cNvSpPr txBox="1"/>
          <p:nvPr/>
        </p:nvSpPr>
        <p:spPr>
          <a:xfrm>
            <a:off x="2529099" y="35870917"/>
            <a:ext cx="29870189" cy="12169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362" dirty="0">
                <a:latin typeface="Arial" panose="020B0604020202020204" pitchFamily="34" charset="0"/>
                <a:cs typeface="Arial" panose="020B0604020202020204" pitchFamily="34" charset="0"/>
              </a:rPr>
              <a:t>Insira aqui as referências do seu estudo. </a:t>
            </a:r>
          </a:p>
          <a:p>
            <a:pPr algn="just"/>
            <a:r>
              <a:rPr lang="pt-BR" sz="2362" dirty="0">
                <a:latin typeface="Arial" panose="020B0604020202020204" pitchFamily="34" charset="0"/>
                <a:cs typeface="Arial" panose="020B0604020202020204" pitchFamily="34" charset="0"/>
              </a:rPr>
              <a:t>Recomendamos a fonte Arial tamanho 5.</a:t>
            </a:r>
          </a:p>
          <a:p>
            <a:pPr algn="just"/>
            <a:r>
              <a:rPr lang="pt-BR" sz="2362" dirty="0">
                <a:latin typeface="Arial" panose="020B0604020202020204" pitchFamily="34" charset="0"/>
                <a:cs typeface="Arial" panose="020B0604020202020204" pitchFamily="34" charset="0"/>
              </a:rPr>
              <a:t>Você pode usar fotos (não esqueça de referenciá-las). 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995A5C77-04FA-3EF0-1204-05F87097E9D4}"/>
              </a:ext>
            </a:extLst>
          </p:cNvPr>
          <p:cNvSpPr txBox="1"/>
          <p:nvPr/>
        </p:nvSpPr>
        <p:spPr>
          <a:xfrm>
            <a:off x="17749838" y="22587877"/>
            <a:ext cx="8566029" cy="746679"/>
          </a:xfrm>
          <a:prstGeom prst="rect">
            <a:avLst/>
          </a:prstGeom>
          <a:solidFill>
            <a:srgbClr val="005B29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4252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CONCLUSÃO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4912EE58-7CA4-170C-B438-38CC637985A1}"/>
              </a:ext>
            </a:extLst>
          </p:cNvPr>
          <p:cNvSpPr txBox="1"/>
          <p:nvPr/>
        </p:nvSpPr>
        <p:spPr>
          <a:xfrm>
            <a:off x="17558626" y="24003973"/>
            <a:ext cx="11970796" cy="1401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4252" dirty="0">
                <a:latin typeface="Arial" panose="020B0604020202020204" pitchFamily="34" charset="0"/>
                <a:cs typeface="Arial" panose="020B0604020202020204" pitchFamily="34" charset="0"/>
              </a:rPr>
              <a:t>Insira aqui o texto da sua conclusão. </a:t>
            </a:r>
          </a:p>
          <a:p>
            <a:pPr algn="just"/>
            <a:r>
              <a:rPr lang="pt-BR" sz="4252" dirty="0">
                <a:latin typeface="Arial" panose="020B0604020202020204" pitchFamily="34" charset="0"/>
                <a:cs typeface="Arial" panose="020B0604020202020204" pitchFamily="34" charset="0"/>
              </a:rPr>
              <a:t>Recomendamos a fonte Arial tamanho 20.</a:t>
            </a:r>
          </a:p>
        </p:txBody>
      </p:sp>
    </p:spTree>
    <p:extLst>
      <p:ext uri="{BB962C8B-B14F-4D97-AF65-F5344CB8AC3E}">
        <p14:creationId xmlns:p14="http://schemas.microsoft.com/office/powerpoint/2010/main" val="421539177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154</TotalTime>
  <Words>153</Words>
  <Application>Microsoft Office PowerPoint</Application>
  <PresentationFormat>Personalizar</PresentationFormat>
  <Paragraphs>24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ADALBERTO SILVA MEIRA</dc:creator>
  <cp:lastModifiedBy>Lihsieh Marrero</cp:lastModifiedBy>
  <cp:revision>18</cp:revision>
  <dcterms:created xsi:type="dcterms:W3CDTF">2018-11-18T15:06:20Z</dcterms:created>
  <dcterms:modified xsi:type="dcterms:W3CDTF">2024-05-03T19:44:51Z</dcterms:modified>
</cp:coreProperties>
</file>